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2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887004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049000" y="40586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8870040" cy="438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43844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049000" y="40586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049000" y="1769040"/>
            <a:ext cx="43282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8869680" cy="20908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4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bIns="0" lIns="0" rIns="0" tIns="0" wrap="none"/>
          <a:p>
            <a:pPr algn="ctr"/>
            <a:r>
              <a:rPr lang="en-US"/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bIns="0" lIns="0" rIns="0" tIns="0" wrap="none"/>
          <a:p>
            <a:pPr algn="r"/>
            <a:fld id="{B1F10131-0151-4141-B101-21D1B1014151}" type="slidenum">
              <a:rPr lang="en-US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test</a:t>
            </a:r>
            <a:endParaRPr/>
          </a:p>
        </p:txBody>
      </p:sp>
      <p:sp>
        <p:nvSpPr>
          <p:cNvPr id="38" name="TextShape 2"/>
          <p:cNvSpPr txBox="1"/>
          <p:nvPr/>
        </p:nvSpPr>
        <p:spPr>
          <a:xfrm>
            <a:off x="504000" y="1769040"/>
            <a:ext cx="8870040" cy="43844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en-US"/>
              <a:t>This is a test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